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61" r:id="rId3"/>
    <p:sldId id="257" r:id="rId4"/>
    <p:sldId id="256" r:id="rId5"/>
    <p:sldId id="25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 autoAdjust="0"/>
    <p:restoredTop sz="76017" autoAdjust="0"/>
  </p:normalViewPr>
  <p:slideViewPr>
    <p:cSldViewPr snapToGrid="0">
      <p:cViewPr>
        <p:scale>
          <a:sx n="75" d="100"/>
          <a:sy n="75" d="100"/>
        </p:scale>
        <p:origin x="-1356" y="-6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83B69-1625-4443-B949-28B2BA42A98C}" type="datetimeFigureOut">
              <a:rPr lang="zh-CN" altLang="en-US" smtClean="0"/>
              <a:t>2014/10/27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7ABD3-8569-4AB3-B53F-254BD1325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187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an example and</a:t>
            </a:r>
            <a:r>
              <a:rPr lang="en-US" baseline="0" dirty="0" smtClean="0"/>
              <a:t> a curve, our synthesizes a pattern following the curve, … that can be fabricated.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7ABD3-8569-4AB3-B53F-254BD132529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68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Existing techniques cannot</a:t>
            </a:r>
            <a:r>
              <a:rPr lang="en-US" baseline="0" dirty="0" smtClean="0"/>
              <a:t> guarantee that the object is fully connected, </a:t>
            </a:r>
          </a:p>
          <a:p>
            <a:r>
              <a:rPr lang="en-US" baseline="0" dirty="0" smtClean="0"/>
              <a:t>and disconnected parts fall after fabrication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7ABD3-8569-4AB3-B53F-254BD132529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92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Our</a:t>
            </a:r>
            <a:r>
              <a:rPr lang="en-US" altLang="zh-CN" baseline="0" dirty="0" smtClean="0"/>
              <a:t> approach synthesizes vector patterns with controlled topology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7ABD3-8569-4AB3-B53F-254BD132529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300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Here the number of disconnected components in the result is precisely controlled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7ABD3-8569-4AB3-B53F-254BD132529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321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This lets us fabricate a variety of novel, interesting</a:t>
            </a:r>
            <a:r>
              <a:rPr lang="en-US" altLang="zh-CN" baseline="0" dirty="0" smtClean="0"/>
              <a:t> designs.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7ABD3-8569-4AB3-B53F-254BD132529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16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E9DC-C3BE-43A4-A1F2-58CD60DF4319}" type="datetimeFigureOut">
              <a:rPr lang="zh-CN" altLang="en-US" smtClean="0"/>
              <a:t>2014/10/27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4870-A0BB-4222-B3F6-8739382F91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44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E9DC-C3BE-43A4-A1F2-58CD60DF4319}" type="datetimeFigureOut">
              <a:rPr lang="zh-CN" altLang="en-US" smtClean="0"/>
              <a:t>2014/10/27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4870-A0BB-4222-B3F6-8739382F91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09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E9DC-C3BE-43A4-A1F2-58CD60DF4319}" type="datetimeFigureOut">
              <a:rPr lang="zh-CN" altLang="en-US" smtClean="0"/>
              <a:t>2014/10/27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4870-A0BB-4222-B3F6-8739382F91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03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E9DC-C3BE-43A4-A1F2-58CD60DF4319}" type="datetimeFigureOut">
              <a:rPr lang="zh-CN" altLang="en-US" smtClean="0"/>
              <a:t>2014/10/27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4870-A0BB-4222-B3F6-8739382F91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E9DC-C3BE-43A4-A1F2-58CD60DF4319}" type="datetimeFigureOut">
              <a:rPr lang="zh-CN" altLang="en-US" smtClean="0"/>
              <a:t>2014/10/27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4870-A0BB-4222-B3F6-8739382F91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4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E9DC-C3BE-43A4-A1F2-58CD60DF4319}" type="datetimeFigureOut">
              <a:rPr lang="zh-CN" altLang="en-US" smtClean="0"/>
              <a:t>2014/10/27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4870-A0BB-4222-B3F6-8739382F91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98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E9DC-C3BE-43A4-A1F2-58CD60DF4319}" type="datetimeFigureOut">
              <a:rPr lang="zh-CN" altLang="en-US" smtClean="0"/>
              <a:t>2014/10/27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4870-A0BB-4222-B3F6-8739382F91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43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E9DC-C3BE-43A4-A1F2-58CD60DF4319}" type="datetimeFigureOut">
              <a:rPr lang="zh-CN" altLang="en-US" smtClean="0"/>
              <a:t>2014/10/27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4870-A0BB-4222-B3F6-8739382F91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25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E9DC-C3BE-43A4-A1F2-58CD60DF4319}" type="datetimeFigureOut">
              <a:rPr lang="zh-CN" altLang="en-US" smtClean="0"/>
              <a:t>2014/10/27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4870-A0BB-4222-B3F6-8739382F91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00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E9DC-C3BE-43A4-A1F2-58CD60DF4319}" type="datetimeFigureOut">
              <a:rPr lang="zh-CN" altLang="en-US" smtClean="0"/>
              <a:t>2014/10/27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4870-A0BB-4222-B3F6-8739382F91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73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E9DC-C3BE-43A4-A1F2-58CD60DF4319}" type="datetimeFigureOut">
              <a:rPr lang="zh-CN" altLang="en-US" smtClean="0"/>
              <a:t>2014/10/27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B4870-A0BB-4222-B3F6-8739382F91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18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FE9DC-C3BE-43A4-A1F2-58CD60DF4319}" type="datetimeFigureOut">
              <a:rPr lang="zh-CN" altLang="en-US" smtClean="0"/>
              <a:t>2014/10/27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B4870-A0BB-4222-B3F6-8739382F91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8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NO_BACKUP\CHECKOUTS\lego3d\paper\images\teaser\newTeaser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08000" y="885276"/>
            <a:ext cx="10914857" cy="472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2238" y="293506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Example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3022612" y="5595257"/>
            <a:ext cx="2638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Synthesized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750641" y="5603219"/>
            <a:ext cx="2360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Fabricated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633029" y="-377371"/>
            <a:ext cx="5863771" cy="792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001170" y="965201"/>
            <a:ext cx="5863771" cy="5435599"/>
            <a:chOff x="2001170" y="977901"/>
            <a:chExt cx="5863771" cy="5435599"/>
          </a:xfrm>
        </p:grpSpPr>
        <p:sp>
          <p:nvSpPr>
            <p:cNvPr id="10" name="Rectangle 9"/>
            <p:cNvSpPr/>
            <p:nvPr/>
          </p:nvSpPr>
          <p:spPr>
            <a:xfrm>
              <a:off x="2001170" y="977901"/>
              <a:ext cx="5863771" cy="54355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272005" y="1270000"/>
              <a:ext cx="3784832" cy="38227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787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7000"/>
    </mc:Choice>
    <mc:Fallback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202" y="103188"/>
            <a:ext cx="7505700" cy="66579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390" y="632959"/>
            <a:ext cx="1524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708" y="932999"/>
            <a:ext cx="211455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739" y="3187035"/>
            <a:ext cx="5715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274" y="1190616"/>
            <a:ext cx="165735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265" y="464912"/>
            <a:ext cx="130492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306" y="1990052"/>
            <a:ext cx="9715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61"/>
            <a:ext cx="2322286" cy="11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8349" y="136434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Example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2120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75215E-6 -3.33333E-6 L -0.3818 1.0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97" y="5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70833E-6 3.87283E-6 L -0.1405 1.0425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1" y="52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45833E-6 1.79191E-6 L 0.05482 0.9708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4" y="48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04167E-6 7.51445E-7 L -0.13685 0.778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49" y="3891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70833E-6 -4.16185E-6 L 0.19167 0.6897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3447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875E-6 -2.48555E-6 L 0.34531 0.7234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66" y="36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内容占位符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06232" y="551007"/>
            <a:ext cx="5846274" cy="6233778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 rot="5400000">
            <a:off x="5575591" y="3337745"/>
            <a:ext cx="7628520" cy="791446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89" y="557029"/>
            <a:ext cx="2103326" cy="11310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右箭头 7"/>
          <p:cNvSpPr/>
          <p:nvPr/>
        </p:nvSpPr>
        <p:spPr>
          <a:xfrm>
            <a:off x="3041691" y="1017943"/>
            <a:ext cx="422478" cy="24935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994128" y="5212028"/>
            <a:ext cx="7193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Connected</a:t>
            </a:r>
          </a:p>
          <a:p>
            <a:r>
              <a:rPr lang="en-US" altLang="zh-CN" sz="3200" b="1" dirty="0" smtClean="0"/>
              <a:t>Pattern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55431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2117513" y="1561714"/>
            <a:ext cx="99908" cy="3555085"/>
          </a:xfrm>
          <a:prstGeom prst="roundRect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00B0F0"/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69016" y="1632408"/>
            <a:ext cx="613834" cy="291192"/>
          </a:xfrm>
          <a:prstGeom prst="ellipse">
            <a:avLst/>
          </a:prstGeom>
          <a:gradFill flip="none" rotWithShape="1">
            <a:gsLst>
              <a:gs pos="3000">
                <a:schemeClr val="accent1">
                  <a:lumMod val="75000"/>
                </a:schemeClr>
              </a:gs>
              <a:gs pos="47000">
                <a:srgbClr val="00B0F0"/>
              </a:gs>
              <a:gs pos="100000">
                <a:schemeClr val="accent1">
                  <a:lumMod val="50000"/>
                </a:schemeClr>
              </a:gs>
            </a:gsLst>
            <a:lin ang="5400000" scaled="0"/>
            <a:tileRect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85961" y="1027848"/>
            <a:ext cx="35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82352" y="5055135"/>
            <a:ext cx="948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50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922269" y="-14277"/>
            <a:ext cx="7726806" cy="8488248"/>
            <a:chOff x="6338674" y="831582"/>
            <a:chExt cx="5839252" cy="641468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674" y="1019974"/>
              <a:ext cx="5839252" cy="6226291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>
              <a:off x="9455497" y="831582"/>
              <a:ext cx="2366757" cy="55245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6338674" y="1337845"/>
              <a:ext cx="5839252" cy="590842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5400000">
            <a:off x="3423172" y="444111"/>
            <a:ext cx="5839253" cy="6445366"/>
            <a:chOff x="3228548" y="29374"/>
            <a:chExt cx="5839253" cy="644536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549" y="248449"/>
              <a:ext cx="5839252" cy="6226291"/>
            </a:xfrm>
            <a:prstGeom prst="rect">
              <a:avLst/>
            </a:prstGeom>
          </p:spPr>
        </p:pic>
        <p:sp>
          <p:nvSpPr>
            <p:cNvPr id="15" name="圆角矩形 14"/>
            <p:cNvSpPr/>
            <p:nvPr/>
          </p:nvSpPr>
          <p:spPr>
            <a:xfrm>
              <a:off x="3228548" y="29374"/>
              <a:ext cx="5324902" cy="55245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8595363" y="5280814"/>
            <a:ext cx="7193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Controlling</a:t>
            </a:r>
          </a:p>
          <a:p>
            <a:r>
              <a:rPr lang="en-US" altLang="zh-CN" sz="3200" b="1" dirty="0" smtClean="0"/>
              <a:t>its topology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60762110"/>
      </p:ext>
    </p:extLst>
  </p:cSld>
  <p:clrMapOvr>
    <a:masterClrMapping/>
  </p:clrMapOvr>
  <p:transition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4.58333E-6 0.4641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4625 L 4.58333E-6 7.40741E-7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28" y="1172027"/>
            <a:ext cx="5287917" cy="4526457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77" y="1091560"/>
            <a:ext cx="5324700" cy="460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005029"/>
      </p:ext>
    </p:extLst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</TotalTime>
  <Words>86</Words>
  <Application>Microsoft Office PowerPoint</Application>
  <PresentationFormat>Custom</PresentationFormat>
  <Paragraphs>21</Paragraphs>
  <Slides>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Tride</cp:lastModifiedBy>
  <cp:revision>54</cp:revision>
  <dcterms:created xsi:type="dcterms:W3CDTF">2014-10-19T02:47:33Z</dcterms:created>
  <dcterms:modified xsi:type="dcterms:W3CDTF">2014-10-27T11:23:33Z</dcterms:modified>
</cp:coreProperties>
</file>